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18/2/19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4" Type="http://schemas.openxmlformats.org/officeDocument/2006/relationships/hyperlink" Target="../ejemplo4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../ejemplo2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2184</TotalTime>
  <Words>674</Words>
  <Application>Microsoft Macintosh PowerPoint</Application>
  <PresentationFormat>Presentación en pantalla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Mangal</vt:lpstr>
      <vt:lpstr>Verdana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69</cp:revision>
  <cp:lastPrinted>2019-02-18T19:35:34Z</cp:lastPrinted>
  <dcterms:created xsi:type="dcterms:W3CDTF">2019-01-28T17:21:52Z</dcterms:created>
  <dcterms:modified xsi:type="dcterms:W3CDTF">2019-02-18T19:36:13Z</dcterms:modified>
</cp:coreProperties>
</file>